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52204b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52204b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2204b9a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52204b9a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2204b9a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2204b9a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2204b9a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2204b9a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2204b9a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2204b9a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52204b9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52204b9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52204b9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52204b9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52204b9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52204b9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2204b9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2204b9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2204b9a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2204b9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2204b9a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2204b9a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52204b9a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52204b9a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2204b9a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2204b9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dKqGrO_3uEuxEP5yhweVmOlmCtNYqET7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00" y="152400"/>
            <a:ext cx="8674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3" y="152400"/>
            <a:ext cx="86386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 title="rec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25" y="152400"/>
            <a:ext cx="86337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63" y="152400"/>
            <a:ext cx="86826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38" y="152400"/>
            <a:ext cx="862551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13" y="152400"/>
            <a:ext cx="86601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152400"/>
            <a:ext cx="86454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152400"/>
            <a:ext cx="85992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5" y="152400"/>
            <a:ext cx="86132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38" y="152400"/>
            <a:ext cx="86477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